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D1121-C672-B8D4-9001-BF0B52E39C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A34D2E-D928-F4AC-D9E3-5492E42FDC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DBB87-3F88-D28C-CD10-B9DAE62ED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C3E57-8F6A-7A15-C546-93B47E982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6ECFD-52E7-A6D2-E071-B7A3524A5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149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59DAE-DC5C-DBC7-63C0-963E5E3AF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A1F1DE-711F-DE30-FB82-83A695A64F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F0464-7D18-61A5-50A2-C39383F8C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02BE4-5E85-B79B-2A83-62416BE0F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25BE3-6462-139B-3F09-C9296B194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818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488D88-0735-5E7F-6253-8289AA916B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552ABF-737F-D8E4-D853-E9A126449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F8085-81BA-C3AE-E713-F4AFB4B71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875D5-D103-9D6D-2B69-FC777A43A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FD581-D846-289A-8B69-FC2CBC665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43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89B2E-A519-1EB2-46C7-D2AD96B7D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0DEB7-DBFE-ABA0-E8A1-568CF083C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B9963-383E-9DEF-450C-E970E2579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B3827-9C96-E3DC-61A9-53C4D220A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86000-7E81-967C-9234-7D3330873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96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FDE5D-888A-52F0-A1D2-C223062A5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7406B-8A77-6F56-95D4-E3A09446A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58A08-0127-C703-D241-B2115B1B2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E2EB1-7F35-0634-504C-6245CD3FD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1F2BA-2197-6322-3749-10F1F2C3B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05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40780-2F08-19F4-33CE-407F131B5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EE568-C315-565F-E18C-536B986465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AF2D97-EC91-BCBC-F293-ECF27C24F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AF5465-EC04-DA13-A549-37FD35DCD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EF408E-4968-5806-D13F-DE04AFE86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01EF3C-D282-9303-3E1E-F86E2B8BB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500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D80F3-B910-9769-8944-FFD147812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B692D-B9D6-C06C-1313-A7AEA69AF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A6898F-7BCF-B05C-E6F3-5EBED4245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0BADE4-F8EC-AC9F-6A49-CD32B2C0AE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D8C98D-DF37-7BBA-1D7F-E6E038D105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E3DE09-EBC3-CA5A-50CD-6F09BA60D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DCFB9D-315E-1D0C-884D-3FA1DF7CB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5BA8C4-699B-26F8-6B0C-C25874F02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27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6FC4B-6AFC-8EEC-C346-879708E15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3BE2F5-C5F1-ABFA-4C23-EE85B7EE4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C5C47-24CD-5738-39AF-43EC23F2C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62C59-7E2D-59E3-434E-6B08F5F22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107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633A2C-6E99-82A9-F2D1-33F438D75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200ABE-9BDC-82E0-C75F-4D2492A6E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2D0EFD-519E-528F-E020-3E9913E72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770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ECB6A-A27E-B31A-24B6-634659059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AA952-8B3E-1FF7-1E75-E8576C7CF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2DB7E7-9CA6-6EC7-8A12-307B13BD81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D8E413-71B4-94AE-DFD3-A499DA6B3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172B3-A3E0-FD17-05E4-2CBEB7C64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57A283-6AF9-FD94-D694-E7D60F831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950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28424-819B-7390-732B-1F1CBF5B2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F198C-02E9-19DE-D038-E454098598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6A83C2-9AC4-EF1C-A8DD-19A76A0849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B5B3A4-268F-494C-CD06-0CC7752FC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859E3-65AA-16D5-D7C9-3222970B3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5D8219-91B2-914B-D21A-A583490E9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739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1BC73F-1553-3A01-7968-6D735F498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C8C0A-3817-F1F7-0E08-2949787F8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C9DA1-C2EC-0FAB-B34C-DC816C6E20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5FC5F-0BA3-4AA2-9643-F97E4A50E5E0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E62AE-E32A-3F02-32B0-21BC8E2D91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E8C6B-AA17-371F-BA9D-F7348A399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97ADC1-13A7-4100-A648-1A0AC4FF3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895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C22853-6869-E5B9-FC2F-303EA36AFD34}"/>
              </a:ext>
            </a:extLst>
          </p:cNvPr>
          <p:cNvSpPr/>
          <p:nvPr/>
        </p:nvSpPr>
        <p:spPr>
          <a:xfrm>
            <a:off x="951515" y="490830"/>
            <a:ext cx="10288970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0"/>
                <a:solidFill>
                  <a:schemeClr val="accent1">
                    <a:lumMod val="75000"/>
                  </a:schemeClr>
                </a:solidFill>
              </a:rPr>
              <a:t>Cafe Management system </a:t>
            </a:r>
            <a:endParaRPr lang="en-US" sz="7200" b="1" cap="none" spc="0" dirty="0">
              <a:ln w="0"/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87E893-9C14-C026-8118-041A09D64308}"/>
              </a:ext>
            </a:extLst>
          </p:cNvPr>
          <p:cNvSpPr/>
          <p:nvPr/>
        </p:nvSpPr>
        <p:spPr>
          <a:xfrm>
            <a:off x="584587" y="2585198"/>
            <a:ext cx="11022826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i="0" dirty="0">
                <a:solidFill>
                  <a:srgbClr val="484848"/>
                </a:solidFill>
                <a:effectLst/>
                <a:latin typeface="Lato" panose="020F0502020204030203" pitchFamily="34" charset="0"/>
              </a:rPr>
              <a:t>Cafe Management System is a windows form application developed in</a:t>
            </a:r>
          </a:p>
          <a:p>
            <a:pPr algn="ctr"/>
            <a:r>
              <a:rPr lang="en-US" sz="2800" b="0" i="0" dirty="0">
                <a:solidFill>
                  <a:srgbClr val="484848"/>
                </a:solidFill>
                <a:effectLst/>
                <a:latin typeface="Lato" panose="020F0502020204030203" pitchFamily="34" charset="0"/>
              </a:rPr>
              <a:t> C# programming language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6F3541-BF2F-C32A-FF73-002C0E59FE53}"/>
              </a:ext>
            </a:extLst>
          </p:cNvPr>
          <p:cNvSpPr/>
          <p:nvPr/>
        </p:nvSpPr>
        <p:spPr>
          <a:xfrm>
            <a:off x="340236" y="4127054"/>
            <a:ext cx="11511528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i="0" dirty="0">
                <a:solidFill>
                  <a:srgbClr val="484848"/>
                </a:solidFill>
                <a:effectLst/>
                <a:latin typeface="Lato" panose="020F0502020204030203" pitchFamily="34" charset="0"/>
              </a:rPr>
              <a:t>This win application is perfect for a cafe or small coffee shop owners where they are in need of an application to run and simply ease out their day to day managerial task.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42048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9C87AD-CB83-5965-08F0-08E037B09647}"/>
              </a:ext>
            </a:extLst>
          </p:cNvPr>
          <p:cNvSpPr/>
          <p:nvPr/>
        </p:nvSpPr>
        <p:spPr>
          <a:xfrm>
            <a:off x="974567" y="119174"/>
            <a:ext cx="3473580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0"/>
                <a:solidFill>
                  <a:schemeClr val="accent1">
                    <a:lumMod val="75000"/>
                  </a:schemeClr>
                </a:solidFill>
              </a:rPr>
              <a:t>Features</a:t>
            </a:r>
            <a:endParaRPr lang="en-US" sz="7200" b="1" cap="none" spc="0" dirty="0">
              <a:ln w="0"/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8F17B1-EE8D-AEDD-0010-F0ABEBF75D84}"/>
              </a:ext>
            </a:extLst>
          </p:cNvPr>
          <p:cNvSpPr/>
          <p:nvPr/>
        </p:nvSpPr>
        <p:spPr>
          <a:xfrm>
            <a:off x="974567" y="1223529"/>
            <a:ext cx="614225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Login Feature for security 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0D5CD8-822A-11A4-CFDE-39CDCDC12259}"/>
              </a:ext>
            </a:extLst>
          </p:cNvPr>
          <p:cNvSpPr/>
          <p:nvPr/>
        </p:nvSpPr>
        <p:spPr>
          <a:xfrm>
            <a:off x="953230" y="2000430"/>
            <a:ext cx="737945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Guest menu for customer input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DA55E5-A9B0-68DE-BBAE-4AC03304E7F2}"/>
              </a:ext>
            </a:extLst>
          </p:cNvPr>
          <p:cNvSpPr/>
          <p:nvPr/>
        </p:nvSpPr>
        <p:spPr>
          <a:xfrm>
            <a:off x="953230" y="4336687"/>
            <a:ext cx="381303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 New Items 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A063C4-AB96-A887-B08D-718F42EF0C21}"/>
              </a:ext>
            </a:extLst>
          </p:cNvPr>
          <p:cNvSpPr/>
          <p:nvPr/>
        </p:nvSpPr>
        <p:spPr>
          <a:xfrm>
            <a:off x="953230" y="5890351"/>
            <a:ext cx="309014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Delete Items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5AE01D-DA9F-2BF9-FD59-31B27A23F531}"/>
              </a:ext>
            </a:extLst>
          </p:cNvPr>
          <p:cNvSpPr/>
          <p:nvPr/>
        </p:nvSpPr>
        <p:spPr>
          <a:xfrm>
            <a:off x="953230" y="5106128"/>
            <a:ext cx="327544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Update Items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311194-9BC8-5B85-B000-F1E1BE1998CB}"/>
              </a:ext>
            </a:extLst>
          </p:cNvPr>
          <p:cNvSpPr/>
          <p:nvPr/>
        </p:nvSpPr>
        <p:spPr>
          <a:xfrm>
            <a:off x="974567" y="2777331"/>
            <a:ext cx="278666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Place order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67E9C4-6683-E43B-FE67-26E574A52D10}"/>
              </a:ext>
            </a:extLst>
          </p:cNvPr>
          <p:cNvSpPr/>
          <p:nvPr/>
        </p:nvSpPr>
        <p:spPr>
          <a:xfrm>
            <a:off x="953230" y="3556335"/>
            <a:ext cx="408772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Digital bill facility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15259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afe video ">
            <a:hlinkClick r:id="" action="ppaction://media"/>
            <a:extLst>
              <a:ext uri="{FF2B5EF4-FFF2-40B4-BE49-F238E27FC236}">
                <a16:creationId xmlns:a16="http://schemas.microsoft.com/office/drawing/2014/main" id="{29AC6A2F-C1C4-3396-5B42-4FDDE5F613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8700" y="381000"/>
            <a:ext cx="101346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724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4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</Words>
  <Application>Microsoft Office PowerPoint</Application>
  <PresentationFormat>Widescreen</PresentationFormat>
  <Paragraphs>12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Lato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NCS</dc:creator>
  <cp:lastModifiedBy>NCS</cp:lastModifiedBy>
  <cp:revision>1</cp:revision>
  <dcterms:created xsi:type="dcterms:W3CDTF">2022-06-03T07:29:49Z</dcterms:created>
  <dcterms:modified xsi:type="dcterms:W3CDTF">2022-06-03T07:30:10Z</dcterms:modified>
</cp:coreProperties>
</file>

<file path=docProps/thumbnail.jpeg>
</file>